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1"/>
  </p:handoutMasterIdLst>
  <p:sldIdLst>
    <p:sldId id="375" r:id="rId2"/>
    <p:sldId id="423" r:id="rId3"/>
    <p:sldId id="425" r:id="rId4"/>
    <p:sldId id="426" r:id="rId5"/>
    <p:sldId id="427" r:id="rId6"/>
    <p:sldId id="428" r:id="rId7"/>
    <p:sldId id="424" r:id="rId8"/>
    <p:sldId id="429" r:id="rId9"/>
    <p:sldId id="38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CED24-3269-4F3F-ADFE-A7E8ACD1D3E4}" v="44" dt="2022-06-13T13:54:35.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BDCED24-3269-4F3F-ADFE-A7E8ACD1D3E4}"/>
    <pc:docChg chg="undo custSel addSld delSld modSld">
      <pc:chgData name="אלכס גורבצ'וב" userId="8459a7c7-b354-45d8-a56f-77640536e27f" providerId="ADAL" clId="{3BDCED24-3269-4F3F-ADFE-A7E8ACD1D3E4}" dt="2022-06-13T13:55:06.083" v="703" actId="1076"/>
      <pc:docMkLst>
        <pc:docMk/>
      </pc:docMkLst>
      <pc:sldChg chg="addSp delSp modSp mod modClrScheme chgLayout">
        <pc:chgData name="אלכס גורבצ'וב" userId="8459a7c7-b354-45d8-a56f-77640536e27f" providerId="ADAL" clId="{3BDCED24-3269-4F3F-ADFE-A7E8ACD1D3E4}" dt="2022-06-13T12:51:11.308" v="124" actId="1076"/>
        <pc:sldMkLst>
          <pc:docMk/>
          <pc:sldMk cId="4285847947" sldId="375"/>
        </pc:sldMkLst>
        <pc:spChg chg="add del mod">
          <ac:chgData name="אלכס גורבצ'וב" userId="8459a7c7-b354-45d8-a56f-77640536e27f" providerId="ADAL" clId="{3BDCED24-3269-4F3F-ADFE-A7E8ACD1D3E4}" dt="2022-06-13T12:10:27.550" v="7"/>
          <ac:spMkLst>
            <pc:docMk/>
            <pc:sldMk cId="4285847947" sldId="375"/>
            <ac:spMk id="4" creationId="{B92F1875-9D81-F6F8-DB02-5E3C0ABBDD59}"/>
          </ac:spMkLst>
        </pc:spChg>
        <pc:spChg chg="mod">
          <ac:chgData name="אלכס גורבצ'וב" userId="8459a7c7-b354-45d8-a56f-77640536e27f" providerId="ADAL" clId="{3BDCED24-3269-4F3F-ADFE-A7E8ACD1D3E4}" dt="2022-06-13T12:51:11.308" v="124" actId="1076"/>
          <ac:spMkLst>
            <pc:docMk/>
            <pc:sldMk cId="4285847947" sldId="375"/>
            <ac:spMk id="5" creationId="{99516ACA-375D-1140-8EDA-CE04AAC75809}"/>
          </ac:spMkLst>
        </pc:spChg>
        <pc:spChg chg="mod">
          <ac:chgData name="אלכס גורבצ'וב" userId="8459a7c7-b354-45d8-a56f-77640536e27f" providerId="ADAL" clId="{3BDCED24-3269-4F3F-ADFE-A7E8ACD1D3E4}" dt="2022-06-13T12:51:11.308" v="124" actId="1076"/>
          <ac:spMkLst>
            <pc:docMk/>
            <pc:sldMk cId="4285847947" sldId="375"/>
            <ac:spMk id="6" creationId="{348362CB-F41D-164B-BAC7-F91A6E68A2AC}"/>
          </ac:spMkLst>
        </pc:spChg>
        <pc:spChg chg="add del mod">
          <ac:chgData name="אלכס גורבצ'וב" userId="8459a7c7-b354-45d8-a56f-77640536e27f" providerId="ADAL" clId="{3BDCED24-3269-4F3F-ADFE-A7E8ACD1D3E4}" dt="2022-06-13T12:10:27.550" v="7"/>
          <ac:spMkLst>
            <pc:docMk/>
            <pc:sldMk cId="4285847947" sldId="375"/>
            <ac:spMk id="7" creationId="{C8D3A81A-F3E6-8732-6B38-C4D5D658FAB5}"/>
          </ac:spMkLst>
        </pc:spChg>
        <pc:spChg chg="add del mod">
          <ac:chgData name="אלכס גורבצ'וב" userId="8459a7c7-b354-45d8-a56f-77640536e27f" providerId="ADAL" clId="{3BDCED24-3269-4F3F-ADFE-A7E8ACD1D3E4}" dt="2022-06-13T12:10:27.550" v="7"/>
          <ac:spMkLst>
            <pc:docMk/>
            <pc:sldMk cId="4285847947" sldId="375"/>
            <ac:spMk id="8" creationId="{4DD7DCC0-7089-6C87-01C5-4247CA29D0C3}"/>
          </ac:spMkLst>
        </pc:spChg>
        <pc:picChg chg="add mod">
          <ac:chgData name="אלכס גורבצ'וב" userId="8459a7c7-b354-45d8-a56f-77640536e27f" providerId="ADAL" clId="{3BDCED24-3269-4F3F-ADFE-A7E8ACD1D3E4}" dt="2022-06-13T12:48:10.045" v="121" actId="29295"/>
          <ac:picMkLst>
            <pc:docMk/>
            <pc:sldMk cId="4285847947" sldId="375"/>
            <ac:picMk id="10" creationId="{85DD4F0C-1060-F2A1-6EFA-429626B64D8B}"/>
          </ac:picMkLst>
        </pc:picChg>
        <pc:picChg chg="mod">
          <ac:chgData name="אלכס גורבצ'וב" userId="8459a7c7-b354-45d8-a56f-77640536e27f" providerId="ADAL" clId="{3BDCED24-3269-4F3F-ADFE-A7E8ACD1D3E4}" dt="2022-06-13T12:10:27.550" v="7"/>
          <ac:picMkLst>
            <pc:docMk/>
            <pc:sldMk cId="4285847947" sldId="375"/>
            <ac:picMk id="11" creationId="{DB20DB88-CBCC-9A4A-BA0A-4807E1B8E804}"/>
          </ac:picMkLst>
        </pc:picChg>
        <pc:picChg chg="add mod">
          <ac:chgData name="אלכס גורבצ'וב" userId="8459a7c7-b354-45d8-a56f-77640536e27f" providerId="ADAL" clId="{3BDCED24-3269-4F3F-ADFE-A7E8ACD1D3E4}" dt="2022-06-13T12:47:45.872" v="120"/>
          <ac:picMkLst>
            <pc:docMk/>
            <pc:sldMk cId="4285847947" sldId="375"/>
            <ac:picMk id="12" creationId="{D5B8B34F-DFCB-5208-45CD-CD44786ED7D1}"/>
          </ac:picMkLst>
        </pc:picChg>
      </pc:sldChg>
      <pc:sldChg chg="addSp delSp modSp mod modClrScheme chgLayout">
        <pc:chgData name="אלכס גורבצ'וב" userId="8459a7c7-b354-45d8-a56f-77640536e27f" providerId="ADAL" clId="{3BDCED24-3269-4F3F-ADFE-A7E8ACD1D3E4}" dt="2022-06-13T12:19:17.217" v="51" actId="1076"/>
        <pc:sldMkLst>
          <pc:docMk/>
          <pc:sldMk cId="4067864897" sldId="384"/>
        </pc:sldMkLst>
        <pc:spChg chg="add del mod">
          <ac:chgData name="אלכס גורבצ'וב" userId="8459a7c7-b354-45d8-a56f-77640536e27f" providerId="ADAL" clId="{3BDCED24-3269-4F3F-ADFE-A7E8ACD1D3E4}" dt="2022-06-13T12:10:27.550" v="7"/>
          <ac:spMkLst>
            <pc:docMk/>
            <pc:sldMk cId="4067864897" sldId="384"/>
            <ac:spMk id="2" creationId="{E30979B0-6385-126E-3C77-4F4BC10B30C7}"/>
          </ac:spMkLst>
        </pc:spChg>
        <pc:spChg chg="add del mod">
          <ac:chgData name="אלכס גורבצ'וב" userId="8459a7c7-b354-45d8-a56f-77640536e27f" providerId="ADAL" clId="{3BDCED24-3269-4F3F-ADFE-A7E8ACD1D3E4}" dt="2022-06-13T12:10:27.550" v="7"/>
          <ac:spMkLst>
            <pc:docMk/>
            <pc:sldMk cId="4067864897" sldId="384"/>
            <ac:spMk id="3" creationId="{86EBB2BE-DBB1-F4FB-1A4E-09E9CA1C1269}"/>
          </ac:spMkLst>
        </pc:spChg>
        <pc:spChg chg="add del mod">
          <ac:chgData name="אלכס גורבצ'וב" userId="8459a7c7-b354-45d8-a56f-77640536e27f" providerId="ADAL" clId="{3BDCED24-3269-4F3F-ADFE-A7E8ACD1D3E4}" dt="2022-06-13T12:10:27.550" v="7"/>
          <ac:spMkLst>
            <pc:docMk/>
            <pc:sldMk cId="4067864897" sldId="384"/>
            <ac:spMk id="4" creationId="{B4634BA8-D4C8-7349-3B7B-4337996B3E00}"/>
          </ac:spMkLst>
        </pc:spChg>
        <pc:spChg chg="mod ord">
          <ac:chgData name="אלכס גורבצ'וב" userId="8459a7c7-b354-45d8-a56f-77640536e27f" providerId="ADAL" clId="{3BDCED24-3269-4F3F-ADFE-A7E8ACD1D3E4}" dt="2022-06-13T12:19:17.217" v="51" actId="1076"/>
          <ac:spMkLst>
            <pc:docMk/>
            <pc:sldMk cId="4067864897" sldId="384"/>
            <ac:spMk id="5" creationId="{99516ACA-375D-1140-8EDA-CE04AAC75809}"/>
          </ac:spMkLst>
        </pc:spChg>
        <pc:picChg chg="mod ord modCrop">
          <ac:chgData name="אלכס גורבצ'וב" userId="8459a7c7-b354-45d8-a56f-77640536e27f" providerId="ADAL" clId="{3BDCED24-3269-4F3F-ADFE-A7E8ACD1D3E4}" dt="2022-06-13T12:18:47.158" v="42" actId="700"/>
          <ac:picMkLst>
            <pc:docMk/>
            <pc:sldMk cId="4067864897" sldId="384"/>
            <ac:picMk id="19" creationId="{C4C2D77A-C801-9B4E-B6FB-9402525D52F3}"/>
          </ac:picMkLst>
        </pc:picChg>
      </pc:sldChg>
      <pc:sldChg chg="add del">
        <pc:chgData name="אלכס גורבצ'וב" userId="8459a7c7-b354-45d8-a56f-77640536e27f" providerId="ADAL" clId="{3BDCED24-3269-4F3F-ADFE-A7E8ACD1D3E4}" dt="2022-06-13T12:06:24.969" v="2" actId="47"/>
        <pc:sldMkLst>
          <pc:docMk/>
          <pc:sldMk cId="4152344990" sldId="422"/>
        </pc:sldMkLst>
      </pc:sldChg>
      <pc:sldChg chg="addSp delSp modSp add del mod modClrScheme chgLayout">
        <pc:chgData name="אלכס גורבצ'וב" userId="8459a7c7-b354-45d8-a56f-77640536e27f" providerId="ADAL" clId="{3BDCED24-3269-4F3F-ADFE-A7E8ACD1D3E4}" dt="2022-06-13T13:55:06.083" v="703" actId="1076"/>
        <pc:sldMkLst>
          <pc:docMk/>
          <pc:sldMk cId="3510496719" sldId="423"/>
        </pc:sldMkLst>
        <pc:spChg chg="add del mod">
          <ac:chgData name="אלכס גורבצ'וב" userId="8459a7c7-b354-45d8-a56f-77640536e27f" providerId="ADAL" clId="{3BDCED24-3269-4F3F-ADFE-A7E8ACD1D3E4}" dt="2022-06-13T12:10:27.550" v="7"/>
          <ac:spMkLst>
            <pc:docMk/>
            <pc:sldMk cId="3510496719" sldId="423"/>
            <ac:spMk id="2" creationId="{440980C4-2B6E-2493-D52F-E11F7357ED6D}"/>
          </ac:spMkLst>
        </pc:spChg>
        <pc:spChg chg="mod ord">
          <ac:chgData name="אלכס גורבצ'וב" userId="8459a7c7-b354-45d8-a56f-77640536e27f" providerId="ADAL" clId="{3BDCED24-3269-4F3F-ADFE-A7E8ACD1D3E4}" dt="2022-06-13T12:58:07.404" v="153" actId="20577"/>
          <ac:spMkLst>
            <pc:docMk/>
            <pc:sldMk cId="3510496719" sldId="423"/>
            <ac:spMk id="3" creationId="{12B178B4-CDED-454C-BED2-2E2B10ADA703}"/>
          </ac:spMkLst>
        </pc:spChg>
        <pc:spChg chg="del">
          <ac:chgData name="אלכס גורבצ'וב" userId="8459a7c7-b354-45d8-a56f-77640536e27f" providerId="ADAL" clId="{3BDCED24-3269-4F3F-ADFE-A7E8ACD1D3E4}" dt="2022-06-13T12:11:15.555" v="8" actId="478"/>
          <ac:spMkLst>
            <pc:docMk/>
            <pc:sldMk cId="3510496719" sldId="423"/>
            <ac:spMk id="4" creationId="{C3C963D9-F3D9-B2DA-0417-878C63CA5227}"/>
          </ac:spMkLst>
        </pc:spChg>
        <pc:spChg chg="add del mod">
          <ac:chgData name="אלכס גורבצ'וב" userId="8459a7c7-b354-45d8-a56f-77640536e27f" providerId="ADAL" clId="{3BDCED24-3269-4F3F-ADFE-A7E8ACD1D3E4}" dt="2022-06-13T12:10:27.550" v="7"/>
          <ac:spMkLst>
            <pc:docMk/>
            <pc:sldMk cId="3510496719" sldId="423"/>
            <ac:spMk id="6" creationId="{2BAD246C-6456-D5A5-2E43-F5B7484F1AF8}"/>
          </ac:spMkLst>
        </pc:spChg>
        <pc:spChg chg="mod ord">
          <ac:chgData name="אלכס גורבצ'וב" userId="8459a7c7-b354-45d8-a56f-77640536e27f" providerId="ADAL" clId="{3BDCED24-3269-4F3F-ADFE-A7E8ACD1D3E4}" dt="2022-06-13T13:54:57.099" v="702" actId="14100"/>
          <ac:spMkLst>
            <pc:docMk/>
            <pc:sldMk cId="3510496719" sldId="423"/>
            <ac:spMk id="7" creationId="{54E9E228-B02C-3941-B458-23CB2D67B476}"/>
          </ac:spMkLst>
        </pc:spChg>
        <pc:spChg chg="add mod">
          <ac:chgData name="אלכס גורבצ'וב" userId="8459a7c7-b354-45d8-a56f-77640536e27f" providerId="ADAL" clId="{3BDCED24-3269-4F3F-ADFE-A7E8ACD1D3E4}" dt="2022-06-13T13:55:06.083" v="703" actId="1076"/>
          <ac:spMkLst>
            <pc:docMk/>
            <pc:sldMk cId="3510496719" sldId="423"/>
            <ac:spMk id="8" creationId="{ECD89274-2546-0999-B0F7-2E6EC9225FB5}"/>
          </ac:spMkLst>
        </pc:spChg>
        <pc:spChg chg="add del">
          <ac:chgData name="אלכס גורבצ'וב" userId="8459a7c7-b354-45d8-a56f-77640536e27f" providerId="ADAL" clId="{3BDCED24-3269-4F3F-ADFE-A7E8ACD1D3E4}" dt="2022-06-13T12:43:03.073" v="100"/>
          <ac:spMkLst>
            <pc:docMk/>
            <pc:sldMk cId="3510496719" sldId="423"/>
            <ac:spMk id="12" creationId="{F691DE95-A56A-BBC7-4A58-A458114FD186}"/>
          </ac:spMkLst>
        </pc:spChg>
        <pc:spChg chg="add del">
          <ac:chgData name="אלכס גורבצ'וב" userId="8459a7c7-b354-45d8-a56f-77640536e27f" providerId="ADAL" clId="{3BDCED24-3269-4F3F-ADFE-A7E8ACD1D3E4}" dt="2022-06-13T12:43:12.794" v="102"/>
          <ac:spMkLst>
            <pc:docMk/>
            <pc:sldMk cId="3510496719" sldId="423"/>
            <ac:spMk id="13" creationId="{F922BF5F-EAE6-264B-B893-39F685D73E03}"/>
          </ac:spMkLst>
        </pc:spChg>
        <pc:spChg chg="add del mod">
          <ac:chgData name="אלכס גורבצ'וב" userId="8459a7c7-b354-45d8-a56f-77640536e27f" providerId="ADAL" clId="{3BDCED24-3269-4F3F-ADFE-A7E8ACD1D3E4}" dt="2022-06-13T12:43:16.240" v="104"/>
          <ac:spMkLst>
            <pc:docMk/>
            <pc:sldMk cId="3510496719" sldId="423"/>
            <ac:spMk id="14" creationId="{C4DB4447-E9AB-0470-D0EB-F40CAB03DEA3}"/>
          </ac:spMkLst>
        </pc:spChg>
        <pc:picChg chg="del">
          <ac:chgData name="אלכס גורבצ'וב" userId="8459a7c7-b354-45d8-a56f-77640536e27f" providerId="ADAL" clId="{3BDCED24-3269-4F3F-ADFE-A7E8ACD1D3E4}" dt="2022-06-13T12:06:27.883" v="3" actId="478"/>
          <ac:picMkLst>
            <pc:docMk/>
            <pc:sldMk cId="3510496719" sldId="423"/>
            <ac:picMk id="5" creationId="{FC03673A-5009-4140-8008-133D436C7A27}"/>
          </ac:picMkLst>
        </pc:picChg>
        <pc:picChg chg="add del mod">
          <ac:chgData name="אלכס גורבצ'וב" userId="8459a7c7-b354-45d8-a56f-77640536e27f" providerId="ADAL" clId="{3BDCED24-3269-4F3F-ADFE-A7E8ACD1D3E4}" dt="2022-06-13T12:17:22.066" v="29"/>
          <ac:picMkLst>
            <pc:docMk/>
            <pc:sldMk cId="3510496719" sldId="423"/>
            <ac:picMk id="8" creationId="{CB03AFC5-2DF4-4430-A365-7301DF237250}"/>
          </ac:picMkLst>
        </pc:picChg>
        <pc:picChg chg="add del mod">
          <ac:chgData name="אלכס גורבצ'וב" userId="8459a7c7-b354-45d8-a56f-77640536e27f" providerId="ADAL" clId="{3BDCED24-3269-4F3F-ADFE-A7E8ACD1D3E4}" dt="2022-06-13T12:17:22.066" v="29"/>
          <ac:picMkLst>
            <pc:docMk/>
            <pc:sldMk cId="3510496719" sldId="423"/>
            <ac:picMk id="9" creationId="{176D4B94-8003-3D08-23EA-CCC5AFEEEA1D}"/>
          </ac:picMkLst>
        </pc:picChg>
        <pc:picChg chg="add del mod">
          <ac:chgData name="אלכס גורבצ'וב" userId="8459a7c7-b354-45d8-a56f-77640536e27f" providerId="ADAL" clId="{3BDCED24-3269-4F3F-ADFE-A7E8ACD1D3E4}" dt="2022-06-13T12:46:36.559" v="118" actId="478"/>
          <ac:picMkLst>
            <pc:docMk/>
            <pc:sldMk cId="3510496719" sldId="423"/>
            <ac:picMk id="10" creationId="{843AC982-EFCC-F21C-AF6F-759D55A64F11}"/>
          </ac:picMkLst>
        </pc:picChg>
        <pc:picChg chg="add mod">
          <ac:chgData name="אלכס גורבצ'וב" userId="8459a7c7-b354-45d8-a56f-77640536e27f" providerId="ADAL" clId="{3BDCED24-3269-4F3F-ADFE-A7E8ACD1D3E4}" dt="2022-06-13T12:17:31.704" v="32"/>
          <ac:picMkLst>
            <pc:docMk/>
            <pc:sldMk cId="3510496719" sldId="423"/>
            <ac:picMk id="11" creationId="{07019041-7250-486C-6054-DB70D29E1A2F}"/>
          </ac:picMkLst>
        </pc:picChg>
        <pc:picChg chg="add del mod">
          <ac:chgData name="אלכס גורבצ'וב" userId="8459a7c7-b354-45d8-a56f-77640536e27f" providerId="ADAL" clId="{3BDCED24-3269-4F3F-ADFE-A7E8ACD1D3E4}" dt="2022-06-13T12:48:15.390" v="122" actId="478"/>
          <ac:picMkLst>
            <pc:docMk/>
            <pc:sldMk cId="3510496719" sldId="423"/>
            <ac:picMk id="16" creationId="{9ECBEFBC-8424-C4AC-D241-7DC1777A846B}"/>
          </ac:picMkLst>
        </pc:picChg>
        <pc:picChg chg="add mod">
          <ac:chgData name="אלכס גורבצ'וב" userId="8459a7c7-b354-45d8-a56f-77640536e27f" providerId="ADAL" clId="{3BDCED24-3269-4F3F-ADFE-A7E8ACD1D3E4}" dt="2022-06-13T12:48:15.680" v="123"/>
          <ac:picMkLst>
            <pc:docMk/>
            <pc:sldMk cId="3510496719" sldId="423"/>
            <ac:picMk id="17" creationId="{1A71DEBE-3227-4549-95BC-1F7106B3E2D9}"/>
          </ac:picMkLst>
        </pc:picChg>
        <pc:picChg chg="add mod">
          <ac:chgData name="אלכס גורבצ'וב" userId="8459a7c7-b354-45d8-a56f-77640536e27f" providerId="ADAL" clId="{3BDCED24-3269-4F3F-ADFE-A7E8ACD1D3E4}" dt="2022-06-13T13:06:57.684" v="357" actId="1076"/>
          <ac:picMkLst>
            <pc:docMk/>
            <pc:sldMk cId="3510496719" sldId="423"/>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1232070486" sldId="424"/>
        </pc:sldMkLst>
      </pc:sldChg>
      <pc:sldChg chg="addSp delSp modSp add mod">
        <pc:chgData name="אלכס גורבצ'וב" userId="8459a7c7-b354-45d8-a56f-77640536e27f" providerId="ADAL" clId="{3BDCED24-3269-4F3F-ADFE-A7E8ACD1D3E4}" dt="2022-06-13T13:51:25.030" v="696" actId="20577"/>
        <pc:sldMkLst>
          <pc:docMk/>
          <pc:sldMk cId="2010286376" sldId="424"/>
        </pc:sldMkLst>
        <pc:spChg chg="mod">
          <ac:chgData name="אלכס גורבצ'וב" userId="8459a7c7-b354-45d8-a56f-77640536e27f" providerId="ADAL" clId="{3BDCED24-3269-4F3F-ADFE-A7E8ACD1D3E4}" dt="2022-06-13T12:55:57.112" v="143" actId="20577"/>
          <ac:spMkLst>
            <pc:docMk/>
            <pc:sldMk cId="2010286376" sldId="424"/>
            <ac:spMk id="3" creationId="{12B178B4-CDED-454C-BED2-2E2B10ADA703}"/>
          </ac:spMkLst>
        </pc:spChg>
        <pc:spChg chg="mod">
          <ac:chgData name="אלכס גורבצ'וב" userId="8459a7c7-b354-45d8-a56f-77640536e27f" providerId="ADAL" clId="{3BDCED24-3269-4F3F-ADFE-A7E8ACD1D3E4}" dt="2022-06-13T13:51:25.030" v="696" actId="20577"/>
          <ac:spMkLst>
            <pc:docMk/>
            <pc:sldMk cId="2010286376" sldId="424"/>
            <ac:spMk id="7" creationId="{54E9E228-B02C-3941-B458-23CB2D67B476}"/>
          </ac:spMkLst>
        </pc:spChg>
        <pc:picChg chg="add del mod">
          <ac:chgData name="אלכס גורבצ'וב" userId="8459a7c7-b354-45d8-a56f-77640536e27f" providerId="ADAL" clId="{3BDCED24-3269-4F3F-ADFE-A7E8ACD1D3E4}" dt="2022-06-13T13:50:08.017" v="687" actId="14826"/>
          <ac:picMkLst>
            <pc:docMk/>
            <pc:sldMk cId="2010286376" sldId="424"/>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2377072595" sldId="425"/>
        </pc:sldMkLst>
      </pc:sldChg>
      <pc:sldChg chg="add">
        <pc:chgData name="אלכס גורבצ'וב" userId="8459a7c7-b354-45d8-a56f-77640536e27f" providerId="ADAL" clId="{3BDCED24-3269-4F3F-ADFE-A7E8ACD1D3E4}" dt="2022-06-13T12:58:01.247" v="144" actId="2890"/>
        <pc:sldMkLst>
          <pc:docMk/>
          <pc:sldMk cId="3895330416" sldId="425"/>
        </pc:sldMkLst>
      </pc:sldChg>
      <pc:sldChg chg="addSp delSp modSp add mod">
        <pc:chgData name="אלכס גורבצ'וב" userId="8459a7c7-b354-45d8-a56f-77640536e27f" providerId="ADAL" clId="{3BDCED24-3269-4F3F-ADFE-A7E8ACD1D3E4}" dt="2022-06-13T13:29:14.244" v="481" actId="1076"/>
        <pc:sldMkLst>
          <pc:docMk/>
          <pc:sldMk cId="2001573677" sldId="426"/>
        </pc:sldMkLst>
        <pc:spChg chg="mod">
          <ac:chgData name="אלכס גורבצ'וב" userId="8459a7c7-b354-45d8-a56f-77640536e27f" providerId="ADAL" clId="{3BDCED24-3269-4F3F-ADFE-A7E8ACD1D3E4}" dt="2022-06-13T13:24:58.706" v="469" actId="2711"/>
          <ac:spMkLst>
            <pc:docMk/>
            <pc:sldMk cId="2001573677" sldId="426"/>
            <ac:spMk id="3" creationId="{12B178B4-CDED-454C-BED2-2E2B10ADA703}"/>
          </ac:spMkLst>
        </pc:spChg>
        <pc:spChg chg="del mod">
          <ac:chgData name="אלכס גורבצ'וב" userId="8459a7c7-b354-45d8-a56f-77640536e27f" providerId="ADAL" clId="{3BDCED24-3269-4F3F-ADFE-A7E8ACD1D3E4}" dt="2022-06-13T13:26:44.667" v="476" actId="478"/>
          <ac:spMkLst>
            <pc:docMk/>
            <pc:sldMk cId="2001573677" sldId="426"/>
            <ac:spMk id="7" creationId="{54E9E228-B02C-3941-B458-23CB2D67B476}"/>
          </ac:spMkLst>
        </pc:spChg>
        <pc:spChg chg="add mod">
          <ac:chgData name="אלכס גורבצ'וב" userId="8459a7c7-b354-45d8-a56f-77640536e27f" providerId="ADAL" clId="{3BDCED24-3269-4F3F-ADFE-A7E8ACD1D3E4}" dt="2022-06-13T13:26:42.135" v="475" actId="27636"/>
          <ac:spMkLst>
            <pc:docMk/>
            <pc:sldMk cId="2001573677" sldId="426"/>
            <ac:spMk id="9" creationId="{0AD16726-3C21-C04F-83A6-F10CC5F0A22E}"/>
          </ac:spMkLst>
        </pc:spChg>
        <pc:picChg chg="add del mod">
          <ac:chgData name="אלכס גורבצ'וב" userId="8459a7c7-b354-45d8-a56f-77640536e27f" providerId="ADAL" clId="{3BDCED24-3269-4F3F-ADFE-A7E8ACD1D3E4}" dt="2022-06-13T13:26:30.455" v="471" actId="478"/>
          <ac:picMkLst>
            <pc:docMk/>
            <pc:sldMk cId="2001573677" sldId="426"/>
            <ac:picMk id="4" creationId="{FFC408A5-08A4-35BA-D790-155528398AF4}"/>
          </ac:picMkLst>
        </pc:picChg>
        <pc:picChg chg="del">
          <ac:chgData name="אלכס גורבצ'וב" userId="8459a7c7-b354-45d8-a56f-77640536e27f" providerId="ADAL" clId="{3BDCED24-3269-4F3F-ADFE-A7E8ACD1D3E4}" dt="2022-06-13T13:15:07.217" v="414" actId="478"/>
          <ac:picMkLst>
            <pc:docMk/>
            <pc:sldMk cId="2001573677" sldId="426"/>
            <ac:picMk id="1032" creationId="{100EE3C7-C530-20A7-B241-82814A72F46F}"/>
          </ac:picMkLst>
        </pc:picChg>
        <pc:picChg chg="add mod">
          <ac:chgData name="אלכס גורבצ'וב" userId="8459a7c7-b354-45d8-a56f-77640536e27f" providerId="ADAL" clId="{3BDCED24-3269-4F3F-ADFE-A7E8ACD1D3E4}" dt="2022-06-13T13:29:14.244" v="481" actId="1076"/>
          <ac:picMkLst>
            <pc:docMk/>
            <pc:sldMk cId="2001573677" sldId="426"/>
            <ac:picMk id="2050" creationId="{D3CED5DD-5929-885D-B077-4275F69B6F28}"/>
          </ac:picMkLst>
        </pc:picChg>
      </pc:sldChg>
      <pc:sldChg chg="add del">
        <pc:chgData name="אלכס גורבצ'וב" userId="8459a7c7-b354-45d8-a56f-77640536e27f" providerId="ADAL" clId="{3BDCED24-3269-4F3F-ADFE-A7E8ACD1D3E4}" dt="2022-06-13T12:06:24.969" v="2" actId="47"/>
        <pc:sldMkLst>
          <pc:docMk/>
          <pc:sldMk cId="3128783652" sldId="426"/>
        </pc:sldMkLst>
      </pc:sldChg>
      <pc:sldChg chg="modSp add mod">
        <pc:chgData name="אלכס גורבצ'וב" userId="8459a7c7-b354-45d8-a56f-77640536e27f" providerId="ADAL" clId="{3BDCED24-3269-4F3F-ADFE-A7E8ACD1D3E4}" dt="2022-06-13T13:32:53.653" v="529" actId="1076"/>
        <pc:sldMkLst>
          <pc:docMk/>
          <pc:sldMk cId="2446041857" sldId="427"/>
        </pc:sldMkLst>
        <pc:spChg chg="mod">
          <ac:chgData name="אלכס גורבצ'וב" userId="8459a7c7-b354-45d8-a56f-77640536e27f" providerId="ADAL" clId="{3BDCED24-3269-4F3F-ADFE-A7E8ACD1D3E4}" dt="2022-06-13T13:29:43.141" v="506" actId="20577"/>
          <ac:spMkLst>
            <pc:docMk/>
            <pc:sldMk cId="2446041857" sldId="427"/>
            <ac:spMk id="3" creationId="{12B178B4-CDED-454C-BED2-2E2B10ADA703}"/>
          </ac:spMkLst>
        </pc:spChg>
        <pc:spChg chg="mod">
          <ac:chgData name="אלכס גורבצ'וב" userId="8459a7c7-b354-45d8-a56f-77640536e27f" providerId="ADAL" clId="{3BDCED24-3269-4F3F-ADFE-A7E8ACD1D3E4}" dt="2022-06-13T13:32:47.479" v="528" actId="20577"/>
          <ac:spMkLst>
            <pc:docMk/>
            <pc:sldMk cId="2446041857" sldId="427"/>
            <ac:spMk id="7" creationId="{54E9E228-B02C-3941-B458-23CB2D67B476}"/>
          </ac:spMkLst>
        </pc:spChg>
        <pc:picChg chg="mod">
          <ac:chgData name="אלכס גורבצ'וב" userId="8459a7c7-b354-45d8-a56f-77640536e27f" providerId="ADAL" clId="{3BDCED24-3269-4F3F-ADFE-A7E8ACD1D3E4}" dt="2022-06-13T13:32:53.653" v="529" actId="1076"/>
          <ac:picMkLst>
            <pc:docMk/>
            <pc:sldMk cId="2446041857" sldId="427"/>
            <ac:picMk id="4" creationId="{FFC408A5-08A4-35BA-D790-155528398AF4}"/>
          </ac:picMkLst>
        </pc:picChg>
      </pc:sldChg>
      <pc:sldChg chg="add del">
        <pc:chgData name="אלכס גורבצ'וב" userId="8459a7c7-b354-45d8-a56f-77640536e27f" providerId="ADAL" clId="{3BDCED24-3269-4F3F-ADFE-A7E8ACD1D3E4}" dt="2022-06-13T12:06:24.969" v="2" actId="47"/>
        <pc:sldMkLst>
          <pc:docMk/>
          <pc:sldMk cId="2460647341" sldId="427"/>
        </pc:sldMkLst>
      </pc:sldChg>
      <pc:sldChg chg="modSp add del mod">
        <pc:chgData name="אלכס גורבצ'וב" userId="8459a7c7-b354-45d8-a56f-77640536e27f" providerId="ADAL" clId="{3BDCED24-3269-4F3F-ADFE-A7E8ACD1D3E4}" dt="2022-06-13T13:24:06.294" v="450" actId="47"/>
        <pc:sldMkLst>
          <pc:docMk/>
          <pc:sldMk cId="4116623143" sldId="427"/>
        </pc:sldMkLst>
        <pc:spChg chg="mod">
          <ac:chgData name="אלכס גורבצ'וב" userId="8459a7c7-b354-45d8-a56f-77640536e27f" providerId="ADAL" clId="{3BDCED24-3269-4F3F-ADFE-A7E8ACD1D3E4}" dt="2022-06-13T13:20:59.281" v="423"/>
          <ac:spMkLst>
            <pc:docMk/>
            <pc:sldMk cId="4116623143" sldId="427"/>
            <ac:spMk id="7" creationId="{54E9E228-B02C-3941-B458-23CB2D67B476}"/>
          </ac:spMkLst>
        </pc:spChg>
      </pc:sldChg>
      <pc:sldChg chg="add del">
        <pc:chgData name="אלכס גורבצ'וב" userId="8459a7c7-b354-45d8-a56f-77640536e27f" providerId="ADAL" clId="{3BDCED24-3269-4F3F-ADFE-A7E8ACD1D3E4}" dt="2022-06-13T12:06:24.969" v="2" actId="47"/>
        <pc:sldMkLst>
          <pc:docMk/>
          <pc:sldMk cId="2681358293" sldId="428"/>
        </pc:sldMkLst>
      </pc:sldChg>
      <pc:sldChg chg="addSp delSp modSp add mod">
        <pc:chgData name="אלכס גורבצ'וב" userId="8459a7c7-b354-45d8-a56f-77640536e27f" providerId="ADAL" clId="{3BDCED24-3269-4F3F-ADFE-A7E8ACD1D3E4}" dt="2022-06-13T13:37:34.600" v="587" actId="14100"/>
        <pc:sldMkLst>
          <pc:docMk/>
          <pc:sldMk cId="2697826079" sldId="428"/>
        </pc:sldMkLst>
        <pc:spChg chg="mod">
          <ac:chgData name="אלכס גורבצ'וב" userId="8459a7c7-b354-45d8-a56f-77640536e27f" providerId="ADAL" clId="{3BDCED24-3269-4F3F-ADFE-A7E8ACD1D3E4}" dt="2022-06-13T13:34:48.615" v="570" actId="20577"/>
          <ac:spMkLst>
            <pc:docMk/>
            <pc:sldMk cId="2697826079" sldId="428"/>
            <ac:spMk id="3" creationId="{12B178B4-CDED-454C-BED2-2E2B10ADA703}"/>
          </ac:spMkLst>
        </pc:spChg>
        <pc:spChg chg="del mod">
          <ac:chgData name="אלכס גורבצ'וב" userId="8459a7c7-b354-45d8-a56f-77640536e27f" providerId="ADAL" clId="{3BDCED24-3269-4F3F-ADFE-A7E8ACD1D3E4}" dt="2022-06-13T13:33:30.198" v="533" actId="478"/>
          <ac:spMkLst>
            <pc:docMk/>
            <pc:sldMk cId="2697826079" sldId="428"/>
            <ac:spMk id="7" creationId="{54E9E228-B02C-3941-B458-23CB2D67B476}"/>
          </ac:spMkLst>
        </pc:spChg>
        <pc:picChg chg="del">
          <ac:chgData name="אלכס גורבצ'וב" userId="8459a7c7-b354-45d8-a56f-77640536e27f" providerId="ADAL" clId="{3BDCED24-3269-4F3F-ADFE-A7E8ACD1D3E4}" dt="2022-06-13T13:33:03.205" v="531" actId="478"/>
          <ac:picMkLst>
            <pc:docMk/>
            <pc:sldMk cId="2697826079" sldId="428"/>
            <ac:picMk id="4" creationId="{FFC408A5-08A4-35BA-D790-155528398AF4}"/>
          </ac:picMkLst>
        </pc:picChg>
        <pc:picChg chg="add mod">
          <ac:chgData name="אלכס גורבצ'וב" userId="8459a7c7-b354-45d8-a56f-77640536e27f" providerId="ADAL" clId="{3BDCED24-3269-4F3F-ADFE-A7E8ACD1D3E4}" dt="2022-06-13T13:36:15.814" v="577" actId="1076"/>
          <ac:picMkLst>
            <pc:docMk/>
            <pc:sldMk cId="2697826079" sldId="428"/>
            <ac:picMk id="5" creationId="{003E3968-00EA-62B9-EE12-B3E06FDF82DE}"/>
          </ac:picMkLst>
        </pc:picChg>
        <pc:picChg chg="add mod">
          <ac:chgData name="אלכס גורבצ'וב" userId="8459a7c7-b354-45d8-a56f-77640536e27f" providerId="ADAL" clId="{3BDCED24-3269-4F3F-ADFE-A7E8ACD1D3E4}" dt="2022-06-13T13:36:15.814" v="577" actId="1076"/>
          <ac:picMkLst>
            <pc:docMk/>
            <pc:sldMk cId="2697826079" sldId="428"/>
            <ac:picMk id="8" creationId="{AF21835F-C640-BEDA-3215-35C873ED2350}"/>
          </ac:picMkLst>
        </pc:picChg>
        <pc:picChg chg="add mod">
          <ac:chgData name="אלכס גורבצ'וב" userId="8459a7c7-b354-45d8-a56f-77640536e27f" providerId="ADAL" clId="{3BDCED24-3269-4F3F-ADFE-A7E8ACD1D3E4}" dt="2022-06-13T13:36:20.807" v="579" actId="14100"/>
          <ac:picMkLst>
            <pc:docMk/>
            <pc:sldMk cId="2697826079" sldId="428"/>
            <ac:picMk id="10" creationId="{0B3A544E-5E74-8405-BAAE-4C1F5BF19206}"/>
          </ac:picMkLst>
        </pc:picChg>
        <pc:picChg chg="add mod">
          <ac:chgData name="אלכס גורבצ'וב" userId="8459a7c7-b354-45d8-a56f-77640536e27f" providerId="ADAL" clId="{3BDCED24-3269-4F3F-ADFE-A7E8ACD1D3E4}" dt="2022-06-13T13:37:34.600" v="587" actId="14100"/>
          <ac:picMkLst>
            <pc:docMk/>
            <pc:sldMk cId="2697826079" sldId="428"/>
            <ac:picMk id="13" creationId="{185B02F8-5897-CDCB-C1C0-CF6398C2DC04}"/>
          </ac:picMkLst>
        </pc:picChg>
      </pc:sldChg>
      <pc:sldChg chg="modSp add mod">
        <pc:chgData name="אלכס גורבצ'וב" userId="8459a7c7-b354-45d8-a56f-77640536e27f" providerId="ADAL" clId="{3BDCED24-3269-4F3F-ADFE-A7E8ACD1D3E4}" dt="2022-06-13T13:47:13.793" v="652" actId="113"/>
        <pc:sldMkLst>
          <pc:docMk/>
          <pc:sldMk cId="1128281148" sldId="429"/>
        </pc:sldMkLst>
        <pc:spChg chg="mod">
          <ac:chgData name="אלכס גורבצ'וב" userId="8459a7c7-b354-45d8-a56f-77640536e27f" providerId="ADAL" clId="{3BDCED24-3269-4F3F-ADFE-A7E8ACD1D3E4}" dt="2022-06-13T13:47:13.793" v="652" actId="113"/>
          <ac:spMkLst>
            <pc:docMk/>
            <pc:sldMk cId="1128281148" sldId="429"/>
            <ac:spMk id="7" creationId="{54E9E228-B02C-3941-B458-23CB2D67B476}"/>
          </ac:spMkLst>
        </pc:spChg>
      </pc:sldChg>
      <pc:sldMasterChg chg="addSldLayout delSldLayout">
        <pc:chgData name="אלכס גורבצ'וב" userId="8459a7c7-b354-45d8-a56f-77640536e27f" providerId="ADAL" clId="{3BDCED24-3269-4F3F-ADFE-A7E8ACD1D3E4}" dt="2022-06-13T12:06:20.504" v="1" actId="47"/>
        <pc:sldMasterMkLst>
          <pc:docMk/>
          <pc:sldMasterMk cId="2234582933" sldId="2147483648"/>
        </pc:sldMasterMkLst>
        <pc:sldLayoutChg chg="add del">
          <pc:chgData name="אלכס גורבצ'וב" userId="8459a7c7-b354-45d8-a56f-77640536e27f" providerId="ADAL" clId="{3BDCED24-3269-4F3F-ADFE-A7E8ACD1D3E4}" dt="2022-06-13T12:06:20.504" v="1" actId="47"/>
          <pc:sldLayoutMkLst>
            <pc:docMk/>
            <pc:sldMasterMk cId="2234582933" sldId="2147483648"/>
            <pc:sldLayoutMk cId="1629790336" sldId="21474836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6/13/2022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6/13/2022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github.com/QA-13-06/QA-13-06"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לו"ז שלנו</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4777099" y="1889760"/>
            <a:ext cx="6984595" cy="4470869"/>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numCol="2" rtlCol="1">
            <a:normAutofit/>
          </a:bodyPr>
          <a:lstStyle/>
          <a:p>
            <a:pPr algn="ctr" rtl="1">
              <a:lnSpc>
                <a:spcPct val="150000"/>
              </a:lnSpc>
            </a:pPr>
            <a:r>
              <a:rPr lang="he-IL" sz="2800" b="1" dirty="0">
                <a:latin typeface="Arial" panose="020B0604020202020204" pitchFamily="34" charset="0"/>
                <a:cs typeface="Arial" panose="020B0604020202020204" pitchFamily="34" charset="0"/>
              </a:rPr>
              <a:t>תחילת קורס:</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13.06.2022</a:t>
            </a:r>
          </a:p>
          <a:p>
            <a:pPr algn="ctr" rtl="1">
              <a:lnSpc>
                <a:spcPct val="150000"/>
              </a:lnSpc>
            </a:pPr>
            <a:r>
              <a:rPr lang="he-IL" sz="2800" b="1" dirty="0">
                <a:latin typeface="Arial" panose="020B0604020202020204" pitchFamily="34" charset="0"/>
                <a:cs typeface="Arial" panose="020B0604020202020204" pitchFamily="34" charset="0"/>
              </a:rPr>
              <a:t>ימי לימוד:</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יום ב', ה'</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18:00-20:00</a:t>
            </a:r>
          </a:p>
          <a:p>
            <a:pPr algn="ctr" rtl="1">
              <a:lnSpc>
                <a:spcPct val="150000"/>
              </a:lnSpc>
            </a:pPr>
            <a:r>
              <a:rPr lang="he-IL" sz="2800" b="1" dirty="0">
                <a:latin typeface="Arial" panose="020B0604020202020204" pitchFamily="34" charset="0"/>
                <a:cs typeface="Arial" panose="020B0604020202020204" pitchFamily="34" charset="0"/>
              </a:rPr>
              <a:t>היקף שעות:</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150 ש"א, כולל שיעורים מעשיים</a:t>
            </a:r>
          </a:p>
          <a:p>
            <a:pPr algn="ctr" rtl="1">
              <a:lnSpc>
                <a:spcPct val="150000"/>
              </a:lnSpc>
            </a:pPr>
            <a:r>
              <a:rPr lang="he-IL" sz="2800" b="1" dirty="0">
                <a:latin typeface="Arial" panose="020B0604020202020204" pitchFamily="34" charset="0"/>
                <a:cs typeface="Arial" panose="020B0604020202020204" pitchFamily="34" charset="0"/>
              </a:rPr>
              <a:t>מספר מפגשים:</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56 מפגשים</a:t>
            </a:r>
            <a:endParaRPr lang="he-IL" sz="1800" dirty="0">
              <a:solidFill>
                <a:srgbClr val="FFFF0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427069" y="2764117"/>
            <a:ext cx="3854637" cy="241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Box 7">
            <a:extLst>
              <a:ext uri="{FF2B5EF4-FFF2-40B4-BE49-F238E27FC236}">
                <a16:creationId xmlns:a16="http://schemas.microsoft.com/office/drawing/2014/main" id="{ECD89274-2546-0999-B0F7-2E6EC9225FB5}"/>
              </a:ext>
            </a:extLst>
          </p:cNvPr>
          <p:cNvSpPr txBox="1"/>
          <p:nvPr/>
        </p:nvSpPr>
        <p:spPr>
          <a:xfrm>
            <a:off x="6458484" y="5917769"/>
            <a:ext cx="3916110" cy="369332"/>
          </a:xfrm>
          <a:prstGeom prst="rect">
            <a:avLst/>
          </a:prstGeom>
          <a:noFill/>
        </p:spPr>
        <p:txBody>
          <a:bodyPr wrap="square">
            <a:spAutoFit/>
          </a:bodyPr>
          <a:lstStyle/>
          <a:p>
            <a:r>
              <a:rPr lang="en-US" dirty="0">
                <a:solidFill>
                  <a:srgbClr val="FF0000"/>
                </a:solidFill>
                <a:hlinkClick r:id="rId5">
                  <a:extLst>
                    <a:ext uri="{A12FA001-AC4F-418D-AE19-62706E023703}">
                      <ahyp:hlinkClr xmlns:ahyp="http://schemas.microsoft.com/office/drawing/2018/hyperlinkcolor" val="tx"/>
                    </a:ext>
                  </a:extLst>
                </a:hlinkClick>
              </a:rPr>
              <a:t>https://github.com/QA-13-06/QA-13-06</a:t>
            </a:r>
            <a:endParaRPr lang="en-US" dirty="0">
              <a:solidFill>
                <a:srgbClr val="FF0000"/>
              </a:solidFill>
            </a:endParaRPr>
          </a:p>
        </p:txBody>
      </p:sp>
    </p:spTree>
    <p:extLst>
      <p:ext uri="{BB962C8B-B14F-4D97-AF65-F5344CB8AC3E}">
        <p14:creationId xmlns:p14="http://schemas.microsoft.com/office/powerpoint/2010/main" val="3510496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dirty="0">
                <a:latin typeface="Arial" panose="020B0604020202020204" pitchFamily="34" charset="0"/>
                <a:cs typeface="Arial" panose="020B0604020202020204" pitchFamily="34" charset="0"/>
              </a:rPr>
              <a:t>תחום בדיקות התוכנה הוא נקודת פתיחה מצוינת לקריירה בהייטק. הוא נחשב לאחד התחומים החשובים והמבוקשים בשוק כיום.</a:t>
            </a:r>
          </a:p>
          <a:p>
            <a:pPr algn="r" rtl="1">
              <a:lnSpc>
                <a:spcPct val="150000"/>
              </a:lnSpc>
            </a:pPr>
            <a:r>
              <a:rPr lang="he-IL" dirty="0">
                <a:latin typeface="Arial" panose="020B0604020202020204" pitchFamily="34" charset="0"/>
                <a:cs typeface="Arial" panose="020B0604020202020204" pitchFamily="34" charset="0"/>
              </a:rPr>
              <a:t>מוצרי תקשורת, מכשור רפואי, אינטרנט, בנקים, מכוניות ועוד -  כל אלו תחומים הדורשים בודקי תוכנה ולכן הדרישה למקצוע רק הולכת וגדלה.</a:t>
            </a:r>
          </a:p>
          <a:p>
            <a:pPr algn="r" rtl="1">
              <a:lnSpc>
                <a:spcPct val="150000"/>
              </a:lnSpc>
            </a:pPr>
            <a:r>
              <a:rPr lang="he-IL" dirty="0">
                <a:latin typeface="Arial" panose="020B0604020202020204" pitchFamily="34" charset="0"/>
                <a:cs typeface="Arial" panose="020B0604020202020204" pitchFamily="34" charset="0"/>
              </a:rPr>
              <a:t>בדיקת תוכנה היא חלק חשוב מתהליך פיתוח התוכנה, במסגרתה בודק התוכנה מתכנן ומריץ בדיקות על התוכנה במטרה למצוא תקלות וחריגות ולוודא את עמידתה בדרישות הלקוח. הבודק עובד בשיתוף עם מפתח התוכנה, במטרה לשפר את איכותה ולצמצם באגים במערכת.</a:t>
            </a:r>
          </a:p>
          <a:p>
            <a:pPr algn="r" rtl="1">
              <a:lnSpc>
                <a:spcPct val="150000"/>
              </a:lnSpc>
            </a:pPr>
            <a:r>
              <a:rPr lang="he-IL" dirty="0">
                <a:latin typeface="Arial" panose="020B0604020202020204" pitchFamily="34" charset="0"/>
                <a:cs typeface="Arial" panose="020B0604020202020204" pitchFamily="34" charset="0"/>
              </a:rPr>
              <a:t>בודק תוכנה חייב להיות בעל ראייה מערכתית, ידע במתודולוגיות, שיטות עבודה וכלים רבים בתחום.</a:t>
            </a:r>
          </a:p>
          <a:p>
            <a:pPr algn="r" rtl="1">
              <a:lnSpc>
                <a:spcPct val="150000"/>
              </a:lnSpc>
            </a:pPr>
            <a:r>
              <a:rPr lang="he-IL" dirty="0">
                <a:latin typeface="Arial" panose="020B0604020202020204" pitchFamily="34" charset="0"/>
                <a:cs typeface="Arial" panose="020B0604020202020204" pitchFamily="34" charset="0"/>
              </a:rPr>
              <a:t>בסופו של התהליך הוא הסמכות המקצועית המאשרת את איכות התוכנה לפני שחרורה לשוק.</a:t>
            </a:r>
          </a:p>
          <a:p>
            <a:pPr algn="r" rtl="1">
              <a:lnSpc>
                <a:spcPct val="150000"/>
              </a:lnSpc>
            </a:pPr>
            <a:r>
              <a:rPr lang="he-IL" dirty="0">
                <a:latin typeface="Arial" panose="020B0604020202020204" pitchFamily="34" charset="0"/>
                <a:cs typeface="Arial" panose="020B0604020202020204" pitchFamily="34" charset="0"/>
              </a:rPr>
              <a:t>קורס בודק תוכנה פותח צוהר לתחום מאתגר ומרתק, אשר התקדם והשתכלל בשנים האחרונות עם השינויים הטכנולוגיים האחרונים, הסטנדרטים וכלי הבדיקות החדשים בתחום.</a:t>
            </a:r>
          </a:p>
          <a:p>
            <a:pPr algn="r" rtl="1">
              <a:lnSpc>
                <a:spcPct val="150000"/>
              </a:lnSpc>
            </a:pPr>
            <a:r>
              <a:rPr lang="he-IL" dirty="0">
                <a:latin typeface="Arial" panose="020B0604020202020204" pitchFamily="34" charset="0"/>
                <a:cs typeface="Arial" panose="020B0604020202020204" pitchFamily="34" charset="0"/>
              </a:rPr>
              <a:t>הוא מקום מצוין להתחיל ממנו, ללמוד ולהתפתח.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descr="מה זה QA (או בודק תוכנה)? הסבר פשוט גם למי שלא בא מההייטק">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23" y="1889760"/>
            <a:ext cx="5400350" cy="3844470"/>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89533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צריך לדעת על </a:t>
            </a:r>
            <a:r>
              <a:rPr lang="en-US" dirty="0">
                <a:latin typeface="Arial" panose="020B0604020202020204" pitchFamily="34" charset="0"/>
                <a:cs typeface="Arial" panose="020B0604020202020204" pitchFamily="34" charset="0"/>
              </a:rPr>
              <a:t>QA</a:t>
            </a:r>
            <a:r>
              <a:rPr lang="he-IL" dirty="0">
                <a:cs typeface="+mn-cs"/>
              </a:rPr>
              <a:t>?</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600" dirty="0">
                <a:latin typeface="Arial" panose="020B0604020202020204" pitchFamily="34" charset="0"/>
                <a:cs typeface="Arial" panose="020B0604020202020204" pitchFamily="34" charset="0"/>
              </a:rPr>
              <a:t>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נחשבת אמנם לתחום שדורש פחות ידע ברמת התוכנה ביחס לעבודה של מהנדס או של מפתח תוכנה, אך זה ממש לא אומר שתחום ה-</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לא דורש כישורים ומיומנויות טכניות.</a:t>
            </a:r>
          </a:p>
          <a:p>
            <a:pPr algn="r" rtl="1">
              <a:lnSpc>
                <a:spcPct val="150000"/>
              </a:lnSpc>
            </a:pPr>
            <a:r>
              <a:rPr lang="he-IL" sz="1600" dirty="0">
                <a:latin typeface="Arial" panose="020B0604020202020204" pitchFamily="34" charset="0"/>
                <a:cs typeface="Arial" panose="020B0604020202020204" pitchFamily="34" charset="0"/>
              </a:rPr>
              <a:t>בפועל, בשביל עבודה בבדיקות תוכנה חשוב להבין היבטים אחרים בכל הנוגע לתוכנה עצמה. נכון, </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ידני עדיין נפוץ אך בפועל, תחום ההייטק הולך יותר ויותר לכיוון</a:t>
            </a:r>
            <a:r>
              <a:rPr lang="en-US" sz="1600" dirty="0">
                <a:latin typeface="Arial" panose="020B0604020202020204" pitchFamily="34" charset="0"/>
                <a:cs typeface="Arial" panose="020B0604020202020204" pitchFamily="34" charset="0"/>
              </a:rPr>
              <a:t>QA </a:t>
            </a:r>
            <a:r>
              <a:rPr lang="he-IL" sz="1600" dirty="0">
                <a:latin typeface="Arial" panose="020B0604020202020204" pitchFamily="34" charset="0"/>
                <a:cs typeface="Arial" panose="020B0604020202020204" pitchFamily="34" charset="0"/>
              </a:rPr>
              <a:t> אוטומציה על חשבון בדיקות תוכנה ידניות. לכן החשיבות של יכולת תכנות, גם מבחינת 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רק צפויה לגבור עם הזמן.</a:t>
            </a:r>
          </a:p>
        </p:txBody>
      </p:sp>
      <p:pic>
        <p:nvPicPr>
          <p:cNvPr id="2050" name="Picture 2" descr="Swipe to Future Technologies">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2031185"/>
            <a:ext cx="4255093" cy="425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עם שכר?</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999538" y="1889760"/>
            <a:ext cx="10762156" cy="4466589"/>
          </a:xfrm>
        </p:spPr>
        <p:txBody>
          <a:bodyPr>
            <a:normAutofit/>
          </a:bodyPr>
          <a:lstStyle/>
          <a:p>
            <a:pPr algn="r" rtl="1">
              <a:lnSpc>
                <a:spcPct val="150000"/>
              </a:lnSpc>
            </a:pPr>
            <a:r>
              <a:rPr lang="he-IL" sz="1400" dirty="0">
                <a:latin typeface="Arial" panose="020B0604020202020204" pitchFamily="34" charset="0"/>
                <a:cs typeface="Arial" panose="020B0604020202020204" pitchFamily="34" charset="0"/>
              </a:rPr>
              <a:t>עבודה בבדיקות תוכנה נחשבת לשער כניסה לעולם ההייטק עבור רבים. זאת משום שבמקרים רבים הידע המצופה ממי שמחפשים עבודה ב-</a:t>
            </a:r>
            <a:r>
              <a:rPr lang="en-US" sz="1400" dirty="0">
                <a:latin typeface="Arial" panose="020B0604020202020204" pitchFamily="34" charset="0"/>
                <a:cs typeface="Arial" panose="020B0604020202020204" pitchFamily="34" charset="0"/>
              </a:rPr>
              <a:t>QA</a:t>
            </a:r>
            <a:r>
              <a:rPr lang="he-IL" sz="1400" dirty="0">
                <a:latin typeface="Arial" panose="020B0604020202020204" pitchFamily="34" charset="0"/>
                <a:cs typeface="Arial" panose="020B0604020202020204" pitchFamily="34" charset="0"/>
              </a:rPr>
              <a:t> בין אם הם עוסקים בבדיקות ידניות או בביצוע אוטומציה, הוא לרוב משמעותי פחות מאנשים המתעסקים באלגוריתמים, בפיתוח תוכנה או בממשק שבין התוכנה לשרת ולמערכות התומכות באופרציה של המוצר. על כן, במקרים מסוימים חברות מפרסמות שהן מחפשות עובדי</a:t>
            </a:r>
            <a:r>
              <a:rPr lang="en-US" sz="1400" dirty="0">
                <a:latin typeface="Arial" panose="020B0604020202020204" pitchFamily="34" charset="0"/>
                <a:cs typeface="Arial" panose="020B0604020202020204" pitchFamily="34" charset="0"/>
              </a:rPr>
              <a:t>QA </a:t>
            </a:r>
            <a:r>
              <a:rPr lang="he-IL" sz="1400" dirty="0">
                <a:latin typeface="Arial" panose="020B0604020202020204" pitchFamily="34" charset="0"/>
                <a:cs typeface="Arial" panose="020B0604020202020204" pitchFamily="34" charset="0"/>
              </a:rPr>
              <a:t> ללא ניסיון, ומאפשרות הכשרה תוך כדי עבודה.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4" name="Picture 3">
            <a:extLst>
              <a:ext uri="{FF2B5EF4-FFF2-40B4-BE49-F238E27FC236}">
                <a16:creationId xmlns:a16="http://schemas.microsoft.com/office/drawing/2014/main" id="{FFC408A5-08A4-35BA-D790-155528398AF4}"/>
              </a:ext>
            </a:extLst>
          </p:cNvPr>
          <p:cNvPicPr>
            <a:picLocks noChangeAspect="1"/>
          </p:cNvPicPr>
          <p:nvPr/>
        </p:nvPicPr>
        <p:blipFill>
          <a:blip r:embed="rId4"/>
          <a:stretch>
            <a:fillRect/>
          </a:stretch>
        </p:blipFill>
        <p:spPr>
          <a:xfrm>
            <a:off x="2312795" y="3231512"/>
            <a:ext cx="8096250" cy="2781300"/>
          </a:xfrm>
          <a:prstGeom prst="rect">
            <a:avLst/>
          </a:prstGeom>
        </p:spPr>
      </p:pic>
    </p:spTree>
    <p:extLst>
      <p:ext uri="{BB962C8B-B14F-4D97-AF65-F5344CB8AC3E}">
        <p14:creationId xmlns:p14="http://schemas.microsoft.com/office/powerpoint/2010/main" val="244604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האם אני יכול למצוא עבודה?</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003E3968-00EA-62B9-EE12-B3E06FDF82DE}"/>
              </a:ext>
            </a:extLst>
          </p:cNvPr>
          <p:cNvPicPr>
            <a:picLocks noChangeAspect="1"/>
          </p:cNvPicPr>
          <p:nvPr/>
        </p:nvPicPr>
        <p:blipFill>
          <a:blip r:embed="rId4"/>
          <a:stretch>
            <a:fillRect/>
          </a:stretch>
        </p:blipFill>
        <p:spPr>
          <a:xfrm>
            <a:off x="6836856" y="1824149"/>
            <a:ext cx="4454452" cy="2328752"/>
          </a:xfrm>
          <a:prstGeom prst="rect">
            <a:avLst/>
          </a:prstGeom>
        </p:spPr>
      </p:pic>
      <p:pic>
        <p:nvPicPr>
          <p:cNvPr id="8" name="Picture 7">
            <a:extLst>
              <a:ext uri="{FF2B5EF4-FFF2-40B4-BE49-F238E27FC236}">
                <a16:creationId xmlns:a16="http://schemas.microsoft.com/office/drawing/2014/main" id="{AF21835F-C640-BEDA-3215-35C873ED2350}"/>
              </a:ext>
            </a:extLst>
          </p:cNvPr>
          <p:cNvPicPr>
            <a:picLocks noChangeAspect="1"/>
          </p:cNvPicPr>
          <p:nvPr/>
        </p:nvPicPr>
        <p:blipFill>
          <a:blip r:embed="rId5"/>
          <a:stretch>
            <a:fillRect/>
          </a:stretch>
        </p:blipFill>
        <p:spPr>
          <a:xfrm>
            <a:off x="1227161" y="1824149"/>
            <a:ext cx="4604877" cy="2328752"/>
          </a:xfrm>
          <a:prstGeom prst="rect">
            <a:avLst/>
          </a:prstGeom>
        </p:spPr>
      </p:pic>
      <p:pic>
        <p:nvPicPr>
          <p:cNvPr id="10" name="Picture 9">
            <a:extLst>
              <a:ext uri="{FF2B5EF4-FFF2-40B4-BE49-F238E27FC236}">
                <a16:creationId xmlns:a16="http://schemas.microsoft.com/office/drawing/2014/main" id="{0B3A544E-5E74-8405-BAAE-4C1F5BF19206}"/>
              </a:ext>
            </a:extLst>
          </p:cNvPr>
          <p:cNvPicPr>
            <a:picLocks noChangeAspect="1"/>
          </p:cNvPicPr>
          <p:nvPr/>
        </p:nvPicPr>
        <p:blipFill>
          <a:blip r:embed="rId6"/>
          <a:stretch>
            <a:fillRect/>
          </a:stretch>
        </p:blipFill>
        <p:spPr>
          <a:xfrm>
            <a:off x="6836856" y="4302795"/>
            <a:ext cx="4454452" cy="2348828"/>
          </a:xfrm>
          <a:prstGeom prst="rect">
            <a:avLst/>
          </a:prstGeom>
        </p:spPr>
      </p:pic>
      <p:pic>
        <p:nvPicPr>
          <p:cNvPr id="13" name="Picture 12">
            <a:extLst>
              <a:ext uri="{FF2B5EF4-FFF2-40B4-BE49-F238E27FC236}">
                <a16:creationId xmlns:a16="http://schemas.microsoft.com/office/drawing/2014/main" id="{185B02F8-5897-CDCB-C1C0-CF6398C2DC04}"/>
              </a:ext>
            </a:extLst>
          </p:cNvPr>
          <p:cNvPicPr>
            <a:picLocks noChangeAspect="1"/>
          </p:cNvPicPr>
          <p:nvPr/>
        </p:nvPicPr>
        <p:blipFill>
          <a:blip r:embed="rId7"/>
          <a:stretch>
            <a:fillRect/>
          </a:stretch>
        </p:blipFill>
        <p:spPr>
          <a:xfrm>
            <a:off x="1227161" y="4302795"/>
            <a:ext cx="4604877" cy="2348828"/>
          </a:xfrm>
          <a:prstGeom prst="rect">
            <a:avLst/>
          </a:prstGeom>
        </p:spPr>
      </p:pic>
    </p:spTree>
    <p:extLst>
      <p:ext uri="{BB962C8B-B14F-4D97-AF65-F5344CB8AC3E}">
        <p14:creationId xmlns:p14="http://schemas.microsoft.com/office/powerpoint/2010/main" val="269782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r" rtl="1">
              <a:lnSpc>
                <a:spcPct val="150000"/>
              </a:lnSpc>
            </a:pPr>
            <a:r>
              <a:rPr lang="he-IL" dirty="0">
                <a:latin typeface="Arial" panose="020B0604020202020204" pitchFamily="34" charset="0"/>
                <a:cs typeface="Arial" panose="020B0604020202020204" pitchFamily="34" charset="0"/>
              </a:rPr>
              <a:t>קורס בדיקות תוכנה יעסוק בנושאים החשובים הנדרשים כיום מאיש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הכרות עם סביבת העבודה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היכרות עם בסיסי נתונים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שפות תכנות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תחום ניתוח מערכות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תוכנה ובדיקה</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בדיקות בכלי בדיקה אוטומטיים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עולמות ה -</a:t>
            </a:r>
            <a:r>
              <a:rPr lang="en-US" dirty="0">
                <a:latin typeface="Arial" panose="020B0604020202020204" pitchFamily="34" charset="0"/>
                <a:cs typeface="Arial" panose="020B0604020202020204" pitchFamily="34" charset="0"/>
              </a:rPr>
              <a:t>web</a:t>
            </a:r>
            <a:r>
              <a:rPr lang="he-IL" dirty="0">
                <a:latin typeface="Arial" panose="020B0604020202020204" pitchFamily="34" charset="0"/>
                <a:cs typeface="Arial" panose="020B0604020202020204" pitchFamily="34" charset="0"/>
              </a:rPr>
              <a:t> והמובייל</a:t>
            </a:r>
          </a:p>
          <a:p>
            <a:pPr algn="r" rtl="1">
              <a:lnSpc>
                <a:spcPct val="150000"/>
              </a:lnSpc>
            </a:pPr>
            <a:r>
              <a:rPr lang="he-IL" dirty="0">
                <a:latin typeface="Arial" panose="020B0604020202020204" pitchFamily="34" charset="0"/>
                <a:cs typeface="Arial" panose="020B0604020202020204" pitchFamily="34" charset="0"/>
              </a:rPr>
              <a:t>הקורס מובנה ומותאם לרוח התקופה הטכנולוגית ומספק קשת רחבה של אפשרויות תעסוקה בענף ההייטק. </a:t>
            </a:r>
          </a:p>
          <a:p>
            <a:pPr algn="r" rtl="1">
              <a:lnSpc>
                <a:spcPct val="150000"/>
              </a:lnSpc>
            </a:pPr>
            <a:r>
              <a:rPr lang="he-IL" b="1" dirty="0">
                <a:latin typeface="Arial" panose="020B0604020202020204" pitchFamily="34" charset="0"/>
                <a:cs typeface="Arial" panose="020B0604020202020204" pitchFamily="34" charset="0"/>
              </a:rPr>
              <a:t>קורס כולל הכנה </a:t>
            </a:r>
            <a:r>
              <a:rPr lang="he-IL" b="1">
                <a:latin typeface="Arial" panose="020B0604020202020204" pitchFamily="34" charset="0"/>
                <a:cs typeface="Arial" panose="020B0604020202020204" pitchFamily="34" charset="0"/>
              </a:rPr>
              <a:t>למבחן </a:t>
            </a:r>
            <a:r>
              <a:rPr lang="he-IL" b="1" i="0">
                <a:solidFill>
                  <a:srgbClr val="0C0C0C"/>
                </a:solidFill>
                <a:effectLst/>
                <a:latin typeface="Rubik"/>
              </a:rPr>
              <a:t>הסמכה של </a:t>
            </a:r>
            <a:r>
              <a:rPr lang="en-US" b="1" i="0" dirty="0">
                <a:solidFill>
                  <a:srgbClr val="0C0C0C"/>
                </a:solidFill>
                <a:effectLst/>
                <a:latin typeface="Rubik"/>
              </a:rPr>
              <a:t>ISTQB</a:t>
            </a:r>
            <a:r>
              <a:rPr lang="he-IL" b="1" i="0" dirty="0">
                <a:solidFill>
                  <a:srgbClr val="0C0C0C"/>
                </a:solidFill>
                <a:effectLst/>
                <a:latin typeface="Rubik"/>
              </a:rPr>
              <a:t>.</a:t>
            </a:r>
            <a:endParaRPr lang="he-IL" b="1"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013003"/>
            <a:ext cx="5400350" cy="3597983"/>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1028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dirty="0">
                <a:latin typeface="Arial" panose="020B0604020202020204" pitchFamily="34" charset="0"/>
                <a:cs typeface="Arial" panose="020B0604020202020204" pitchFamily="34" charset="0"/>
              </a:rPr>
              <a:t>הקורס מספק לבוגריו היכרות עם שלוש עולמות מרכזיים: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והבטחת איכות תוכנה ובכלל זה כתיבת מסמכי הבדיקות</a:t>
            </a:r>
            <a:r>
              <a:rPr lang="en-US" dirty="0">
                <a:latin typeface="Arial" panose="020B0604020202020204" pitchFamily="34" charset="0"/>
                <a:cs typeface="Arial" panose="020B0604020202020204" pitchFamily="34" charset="0"/>
              </a:rPr>
              <a:t>STP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ו-</a:t>
            </a:r>
            <a:r>
              <a:rPr lang="en-US" dirty="0">
                <a:latin typeface="Arial" panose="020B0604020202020204" pitchFamily="34" charset="0"/>
                <a:cs typeface="Arial" panose="020B0604020202020204" pitchFamily="34" charset="0"/>
              </a:rPr>
              <a:t>STR</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ניהול הבדיקות המלווים את בודק התוכנה במתכונת ייחודית המשלבת את הכלים המובילים את השוק היום.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אוטומציה חדשניים בגישת ה-</a:t>
            </a:r>
            <a:r>
              <a:rPr lang="en-US" dirty="0">
                <a:latin typeface="Arial" panose="020B0604020202020204" pitchFamily="34" charset="0"/>
                <a:cs typeface="Arial" panose="020B0604020202020204" pitchFamily="34" charset="0"/>
              </a:rPr>
              <a:t>Codeless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b="1" i="0" dirty="0">
                <a:solidFill>
                  <a:srgbClr val="212529"/>
                </a:solidFill>
                <a:effectLst/>
                <a:latin typeface="-apple-system"/>
              </a:rPr>
              <a:t>לקראת סיום הקורס כל סטודנט יבצע פרויקט מעשי המסכם את הידע הנרכש במהלך הקורס.</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182011"/>
            <a:ext cx="5400350" cy="325996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12828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1173</TotalTime>
  <Words>510</Words>
  <Application>Microsoft Office PowerPoint</Application>
  <PresentationFormat>Widescreen</PresentationFormat>
  <Paragraphs>46</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Arial</vt:lpstr>
      <vt:lpstr>Calibri</vt:lpstr>
      <vt:lpstr>Calibri Light</vt:lpstr>
      <vt:lpstr>Rubik</vt:lpstr>
      <vt:lpstr>Sagona ExtraLight</vt:lpstr>
      <vt:lpstr>Speak Pro</vt:lpstr>
      <vt:lpstr>Wingdings</vt:lpstr>
      <vt:lpstr>Office Theme</vt:lpstr>
      <vt:lpstr>QA בודק תוכנה</vt:lpstr>
      <vt:lpstr>לו"ז שלנו</vt:lpstr>
      <vt:lpstr>מבוא</vt:lpstr>
      <vt:lpstr>מה צריך לדעת על QA?</vt:lpstr>
      <vt:lpstr>מה עם שכר?</vt:lpstr>
      <vt:lpstr>האם אני יכול למצוא עבודה?</vt:lpstr>
      <vt:lpstr>מה נלמד בקורס?</vt:lpstr>
      <vt:lpstr>מה נלמד בקורס?</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11</cp:revision>
  <dcterms:created xsi:type="dcterms:W3CDTF">2022-03-07T11:44:47Z</dcterms:created>
  <dcterms:modified xsi:type="dcterms:W3CDTF">2022-06-13T13:55:09Z</dcterms:modified>
</cp:coreProperties>
</file>